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xlsx" ContentType="application/vnd.openxmlformats-officedocument.spreadsheetml.sheet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fa-IR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1651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55" d="100"/>
          <a:sy n="55" d="100"/>
        </p:scale>
        <p:origin x="-84" y="-23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a-IR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3.5416666666666687E-2"/>
          <c:y val="8.5515748031496183E-2"/>
          <c:w val="0.84060941601049965"/>
          <c:h val="0.82073425196850425"/>
        </c:manualLayout>
      </c:layout>
      <c:pie3D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.</c:v>
                </c:pt>
              </c:strCache>
            </c:strRef>
          </c:tx>
          <c:dPt>
            <c:idx val="0"/>
            <c:spPr>
              <a:solidFill>
                <a:srgbClr val="0070C0"/>
              </a:solidFill>
            </c:spPr>
          </c:dPt>
          <c:dPt>
            <c:idx val="1"/>
            <c:spPr>
              <a:solidFill>
                <a:srgbClr val="FFFF00"/>
              </a:solidFill>
            </c:spPr>
          </c:dPt>
          <c:cat>
            <c:strRef>
              <c:f>Sheet1!$A$2:$A$5</c:f>
              <c:strCache>
                <c:ptCount val="2"/>
                <c:pt idx="0">
                  <c:v>بله</c:v>
                </c:pt>
                <c:pt idx="1">
                  <c:v>خیر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17</c:v>
                </c:pt>
                <c:pt idx="1">
                  <c:v>1</c:v>
                </c:pt>
              </c:numCache>
            </c:numRef>
          </c:val>
        </c:ser>
      </c:pie3DChart>
    </c:plotArea>
    <c:legend>
      <c:legendPos val="r"/>
      <c:legendEntry>
        <c:idx val="2"/>
        <c:delete val="1"/>
      </c:legendEntry>
      <c:legendEntry>
        <c:idx val="3"/>
        <c:delete val="1"/>
      </c:legendEntry>
      <c:layout>
        <c:manualLayout>
          <c:xMode val="edge"/>
          <c:yMode val="edge"/>
          <c:x val="0.84099475058326889"/>
          <c:y val="4.9814133555053049E-2"/>
          <c:w val="0.12739857608413874"/>
          <c:h val="0.22543238923273773"/>
        </c:manualLayout>
      </c:layout>
      <c:txPr>
        <a:bodyPr/>
        <a:lstStyle/>
        <a:p>
          <a:pPr>
            <a:defRPr sz="2400" b="1">
              <a:cs typeface="B Nazanin" pitchFamily="2" charset="-78"/>
            </a:defRPr>
          </a:pPr>
          <a:endParaRPr lang="fa-IR"/>
        </a:p>
      </c:txPr>
    </c:legend>
    <c:plotVisOnly val="1"/>
  </c:chart>
  <c:spPr>
    <a:solidFill>
      <a:schemeClr val="accent1">
        <a:lumMod val="60000"/>
        <a:lumOff val="40000"/>
      </a:schemeClr>
    </a:solidFill>
  </c:spPr>
  <c:txPr>
    <a:bodyPr/>
    <a:lstStyle/>
    <a:p>
      <a:pPr>
        <a:defRPr sz="1800"/>
      </a:pPr>
      <a:endParaRPr lang="fa-IR"/>
    </a:p>
  </c:txPr>
  <c:externalData r:id="rId1"/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26273-80ED-4342-A4E0-261B4BB12220}" type="datetimeFigureOut">
              <a:rPr lang="fa-IR" smtClean="0"/>
              <a:pPr/>
              <a:t>06/21/1435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C29E4-89F0-453B-A60E-3ED6BC543BD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26273-80ED-4342-A4E0-261B4BB12220}" type="datetimeFigureOut">
              <a:rPr lang="fa-IR" smtClean="0"/>
              <a:pPr/>
              <a:t>06/21/1435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C29E4-89F0-453B-A60E-3ED6BC543BD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26273-80ED-4342-A4E0-261B4BB12220}" type="datetimeFigureOut">
              <a:rPr lang="fa-IR" smtClean="0"/>
              <a:pPr/>
              <a:t>06/21/1435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C29E4-89F0-453B-A60E-3ED6BC543BD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26273-80ED-4342-A4E0-261B4BB12220}" type="datetimeFigureOut">
              <a:rPr lang="fa-IR" smtClean="0"/>
              <a:pPr/>
              <a:t>06/21/1435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C29E4-89F0-453B-A60E-3ED6BC543BD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26273-80ED-4342-A4E0-261B4BB12220}" type="datetimeFigureOut">
              <a:rPr lang="fa-IR" smtClean="0"/>
              <a:pPr/>
              <a:t>06/21/1435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C29E4-89F0-453B-A60E-3ED6BC543BD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26273-80ED-4342-A4E0-261B4BB12220}" type="datetimeFigureOut">
              <a:rPr lang="fa-IR" smtClean="0"/>
              <a:pPr/>
              <a:t>06/21/1435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C29E4-89F0-453B-A60E-3ED6BC543BD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26273-80ED-4342-A4E0-261B4BB12220}" type="datetimeFigureOut">
              <a:rPr lang="fa-IR" smtClean="0"/>
              <a:pPr/>
              <a:t>06/21/1435</a:t>
            </a:fld>
            <a:endParaRPr lang="fa-I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C29E4-89F0-453B-A60E-3ED6BC543BD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26273-80ED-4342-A4E0-261B4BB12220}" type="datetimeFigureOut">
              <a:rPr lang="fa-IR" smtClean="0"/>
              <a:pPr/>
              <a:t>06/21/1435</a:t>
            </a:fld>
            <a:endParaRPr lang="fa-I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C29E4-89F0-453B-A60E-3ED6BC543BD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26273-80ED-4342-A4E0-261B4BB12220}" type="datetimeFigureOut">
              <a:rPr lang="fa-IR" smtClean="0"/>
              <a:pPr/>
              <a:t>06/21/1435</a:t>
            </a:fld>
            <a:endParaRPr lang="fa-I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C29E4-89F0-453B-A60E-3ED6BC543BD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26273-80ED-4342-A4E0-261B4BB12220}" type="datetimeFigureOut">
              <a:rPr lang="fa-IR" smtClean="0"/>
              <a:pPr/>
              <a:t>06/21/1435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C29E4-89F0-453B-A60E-3ED6BC543BD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a-I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126273-80ED-4342-A4E0-261B4BB12220}" type="datetimeFigureOut">
              <a:rPr lang="fa-IR" smtClean="0"/>
              <a:pPr/>
              <a:t>06/21/1435</a:t>
            </a:fld>
            <a:endParaRPr lang="fa-I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a-I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2C29E4-89F0-453B-A60E-3ED6BC543BD3}" type="slidenum">
              <a:rPr lang="fa-IR" smtClean="0"/>
              <a:pPr/>
              <a:t>‹#›</a:t>
            </a:fld>
            <a:endParaRPr lang="fa-I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fa-I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fa-I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126273-80ED-4342-A4E0-261B4BB12220}" type="datetimeFigureOut">
              <a:rPr lang="fa-IR" smtClean="0"/>
              <a:pPr/>
              <a:t>06/21/1435</a:t>
            </a:fld>
            <a:endParaRPr lang="fa-I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a-I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2C29E4-89F0-453B-A60E-3ED6BC543BD3}" type="slidenum">
              <a:rPr lang="fa-IR" smtClean="0"/>
              <a:pPr/>
              <a:t>‹#›</a:t>
            </a:fld>
            <a:endParaRPr lang="fa-I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a-IR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88640"/>
            <a:ext cx="9144000" cy="1470025"/>
          </a:xfrm>
          <a:solidFill>
            <a:schemeClr val="accent1">
              <a:lumMod val="20000"/>
              <a:lumOff val="8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fa-IR" sz="4000" dirty="0" smtClean="0">
                <a:cs typeface="B Nazanin" pitchFamily="2" charset="-78"/>
              </a:rPr>
              <a:t>آیا تمایل به شرکت در دوره و سمینارهای بعدی را دارید؟</a:t>
            </a:r>
            <a:endParaRPr lang="fa-IR" sz="4000" dirty="0">
              <a:cs typeface="B Nazanin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132856"/>
            <a:ext cx="6400800" cy="3505944"/>
          </a:xfrm>
        </p:spPr>
        <p:txBody>
          <a:bodyPr/>
          <a:lstStyle/>
          <a:p>
            <a:r>
              <a:rPr lang="en-US" dirty="0" smtClean="0"/>
              <a:t>.</a:t>
            </a:r>
            <a:endParaRPr lang="fa-IR" dirty="0"/>
          </a:p>
        </p:txBody>
      </p:sp>
      <p:graphicFrame>
        <p:nvGraphicFramePr>
          <p:cNvPr id="4" name="Chart 3"/>
          <p:cNvGraphicFramePr/>
          <p:nvPr/>
        </p:nvGraphicFramePr>
        <p:xfrm>
          <a:off x="251520" y="2060848"/>
          <a:ext cx="8640960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13</Words>
  <Application>Microsoft Office PowerPoint</Application>
  <PresentationFormat>On-screen Show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آیا تمایل به شرکت در دوره و سمینارهای بعدی را دارید؟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آیا تمایل به شرکت در دوره و سمینارهای بعدی را دارید؟</dc:title>
  <dc:creator>Ali</dc:creator>
  <cp:lastModifiedBy>Ali</cp:lastModifiedBy>
  <cp:revision>5</cp:revision>
  <dcterms:created xsi:type="dcterms:W3CDTF">2014-04-21T15:46:20Z</dcterms:created>
  <dcterms:modified xsi:type="dcterms:W3CDTF">2014-04-21T16:26:51Z</dcterms:modified>
</cp:coreProperties>
</file>